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1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16" r:id="rId35"/>
    <p:sldId id="415" r:id="rId36"/>
    <p:sldId id="418" r:id="rId37"/>
    <p:sldId id="417" r:id="rId38"/>
    <p:sldId id="434" r:id="rId39"/>
    <p:sldId id="419" r:id="rId40"/>
    <p:sldId id="420" r:id="rId41"/>
    <p:sldId id="422" r:id="rId42"/>
    <p:sldId id="436" r:id="rId43"/>
    <p:sldId id="423" r:id="rId44"/>
    <p:sldId id="425" r:id="rId45"/>
    <p:sldId id="426" r:id="rId46"/>
    <p:sldId id="446" r:id="rId47"/>
    <p:sldId id="445" r:id="rId48"/>
    <p:sldId id="439" r:id="rId49"/>
    <p:sldId id="441" r:id="rId50"/>
    <p:sldId id="437" r:id="rId51"/>
    <p:sldId id="442" r:id="rId52"/>
    <p:sldId id="443" r:id="rId53"/>
    <p:sldId id="444" r:id="rId54"/>
    <p:sldId id="440" r:id="rId55"/>
    <p:sldId id="447" r:id="rId56"/>
    <p:sldId id="438" r:id="rId57"/>
    <p:sldId id="290" r:id="rId58"/>
    <p:sldId id="323" r:id="rId59"/>
    <p:sldId id="292" r:id="rId60"/>
    <p:sldId id="293" r:id="rId61"/>
    <p:sldId id="294" r:id="rId62"/>
    <p:sldId id="295" r:id="rId63"/>
    <p:sldId id="299" r:id="rId64"/>
    <p:sldId id="303" r:id="rId65"/>
    <p:sldId id="359" r:id="rId66"/>
    <p:sldId id="297" r:id="rId67"/>
    <p:sldId id="296" r:id="rId68"/>
    <p:sldId id="298" r:id="rId69"/>
    <p:sldId id="305" r:id="rId70"/>
    <p:sldId id="306" r:id="rId71"/>
    <p:sldId id="307" r:id="rId72"/>
    <p:sldId id="401" r:id="rId73"/>
    <p:sldId id="310" r:id="rId74"/>
    <p:sldId id="325" r:id="rId75"/>
    <p:sldId id="400" r:id="rId76"/>
    <p:sldId id="398" r:id="rId77"/>
    <p:sldId id="326" r:id="rId78"/>
    <p:sldId id="321" r:id="rId79"/>
    <p:sldId id="384" r:id="rId80"/>
    <p:sldId id="390" r:id="rId81"/>
    <p:sldId id="385" r:id="rId82"/>
    <p:sldId id="386" r:id="rId83"/>
    <p:sldId id="391" r:id="rId84"/>
    <p:sldId id="387" r:id="rId85"/>
    <p:sldId id="392" r:id="rId86"/>
    <p:sldId id="389" r:id="rId87"/>
    <p:sldId id="393" r:id="rId88"/>
    <p:sldId id="327" r:id="rId89"/>
    <p:sldId id="329" r:id="rId90"/>
    <p:sldId id="328" r:id="rId91"/>
    <p:sldId id="331" r:id="rId92"/>
    <p:sldId id="330" r:id="rId93"/>
    <p:sldId id="332" r:id="rId94"/>
    <p:sldId id="333" r:id="rId95"/>
    <p:sldId id="334" r:id="rId96"/>
    <p:sldId id="357" r:id="rId97"/>
    <p:sldId id="340" r:id="rId98"/>
    <p:sldId id="335" r:id="rId99"/>
    <p:sldId id="402" r:id="rId100"/>
    <p:sldId id="341" r:id="rId101"/>
    <p:sldId id="339" r:id="rId102"/>
    <p:sldId id="403" r:id="rId103"/>
    <p:sldId id="404" r:id="rId104"/>
    <p:sldId id="342" r:id="rId105"/>
    <p:sldId id="343" r:id="rId106"/>
    <p:sldId id="344" r:id="rId107"/>
    <p:sldId id="373" r:id="rId108"/>
    <p:sldId id="345" r:id="rId109"/>
    <p:sldId id="347" r:id="rId110"/>
    <p:sldId id="348" r:id="rId111"/>
    <p:sldId id="405" r:id="rId112"/>
    <p:sldId id="406" r:id="rId113"/>
    <p:sldId id="350" r:id="rId114"/>
    <p:sldId id="376" r:id="rId115"/>
    <p:sldId id="353" r:id="rId116"/>
    <p:sldId id="351" r:id="rId117"/>
    <p:sldId id="375" r:id="rId118"/>
    <p:sldId id="355" r:id="rId119"/>
    <p:sldId id="407" r:id="rId120"/>
    <p:sldId id="408" r:id="rId121"/>
    <p:sldId id="383" r:id="rId122"/>
    <p:sldId id="413" r:id="rId123"/>
    <p:sldId id="361" r:id="rId124"/>
    <p:sldId id="377" r:id="rId125"/>
    <p:sldId id="379" r:id="rId126"/>
    <p:sldId id="300" r:id="rId127"/>
    <p:sldId id="394" r:id="rId128"/>
    <p:sldId id="414" r:id="rId129"/>
    <p:sldId id="363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4411" autoAdjust="0"/>
  </p:normalViewPr>
  <p:slideViewPr>
    <p:cSldViewPr snapToGrid="0">
      <p:cViewPr varScale="1">
        <p:scale>
          <a:sx n="68" d="100"/>
          <a:sy n="68" d="100"/>
        </p:scale>
        <p:origin x="3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16.10.2019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ubry/YamlDotNet/pull/356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s://wojciechnagorski.com/2018/12/how-i-improved-the-yamldotnet-performance-by-370/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fowl/AspNetCoreDiagnosticScenarios" TargetMode="External"/><Relationship Id="rId5" Type="http://schemas.openxmlformats.org/officeDocument/2006/relationships/hyperlink" Target="http://www.tugberkugurlu.com/archive/efficiently-streaming-large-http-responses-with-httpclient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docs.microsoft.com/en-us/azure/cosmos-db/sql-api-sql-query-metrics</a:t>
            </a: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</a:t>
            </a:r>
            <a:r>
              <a:rPr lang="en-GB" dirty="0" smtClean="0">
                <a:hlinkClick r:id="rId5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pl-PL" dirty="0">
                <a:hlinkClick r:id="rId7"/>
              </a:rPr>
              <a:t>https://wojciechnagorski.com/2018/12/how-i-improved-the-yamldotnet-performance-by-370/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benchmarking done wrong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#3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tx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254817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2384</TotalTime>
  <Words>1813</Words>
  <Application>Microsoft Office PowerPoint</Application>
  <PresentationFormat>Panoramiczny</PresentationFormat>
  <Paragraphs>711</Paragraphs>
  <Slides>129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issue #0   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“Swap two variables without using temp variable”   popular interview question  </vt:lpstr>
      <vt:lpstr>Issue #2  benchmarking done wrong  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#3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324</cp:revision>
  <dcterms:created xsi:type="dcterms:W3CDTF">2018-10-24T13:18:16Z</dcterms:created>
  <dcterms:modified xsi:type="dcterms:W3CDTF">2019-10-16T16:48:42Z</dcterms:modified>
</cp:coreProperties>
</file>